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u="sng" dirty="0"/>
              <a:t> الدولة والسيادة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48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ar-SA" dirty="0"/>
              <a:t>السيادة هي الخاصية الرئيسية المميزة للدولة وهي </a:t>
            </a:r>
            <a:r>
              <a:rPr lang="ar-SA" dirty="0" err="1"/>
              <a:t>اساس</a:t>
            </a:r>
            <a:r>
              <a:rPr lang="ar-SA" dirty="0"/>
              <a:t> مفهوم قانوني يشير </a:t>
            </a:r>
            <a:r>
              <a:rPr lang="ar-SA" dirty="0" err="1"/>
              <a:t>الى</a:t>
            </a:r>
            <a:r>
              <a:rPr lang="ar-SA" dirty="0"/>
              <a:t> القوة العليا النهائية التي تمارسها </a:t>
            </a:r>
            <a:r>
              <a:rPr lang="ar-SA" dirty="0" err="1"/>
              <a:t>الدوله</a:t>
            </a:r>
            <a:r>
              <a:rPr lang="ar-SA" dirty="0"/>
              <a:t> ولكل دوله هيئه </a:t>
            </a:r>
            <a:r>
              <a:rPr lang="ar-SA" dirty="0" err="1"/>
              <a:t>او</a:t>
            </a:r>
            <a:r>
              <a:rPr lang="ar-SA" dirty="0"/>
              <a:t> جهاز ذو سيادة لديه القوة العليا التي تخوله ترجمه </a:t>
            </a:r>
            <a:r>
              <a:rPr lang="ar-SA" dirty="0" err="1"/>
              <a:t>ارادة</a:t>
            </a:r>
            <a:r>
              <a:rPr lang="ar-SA" dirty="0"/>
              <a:t> </a:t>
            </a:r>
            <a:r>
              <a:rPr lang="ar-SA" dirty="0" err="1"/>
              <a:t>الدوله</a:t>
            </a:r>
            <a:r>
              <a:rPr lang="ar-SA" dirty="0"/>
              <a:t> </a:t>
            </a:r>
            <a:r>
              <a:rPr lang="ar-SA" dirty="0" err="1"/>
              <a:t>الى</a:t>
            </a:r>
            <a:r>
              <a:rPr lang="ar-SA" dirty="0"/>
              <a:t> صيغ قانونيه نافذة المفعول ومثل هذه </a:t>
            </a:r>
            <a:r>
              <a:rPr lang="ar-SA" dirty="0" err="1"/>
              <a:t>الهيئه</a:t>
            </a:r>
            <a:r>
              <a:rPr lang="ar-SA" dirty="0"/>
              <a:t> ذات السيادة قد تكون شخصا </a:t>
            </a:r>
            <a:r>
              <a:rPr lang="ar-SA" dirty="0" err="1"/>
              <a:t>او</a:t>
            </a:r>
            <a:r>
              <a:rPr lang="ar-SA" dirty="0"/>
              <a:t> مجموعه </a:t>
            </a:r>
            <a:r>
              <a:rPr lang="ar-SA" dirty="0" err="1"/>
              <a:t>اشخاص</a:t>
            </a:r>
            <a:r>
              <a:rPr lang="ar-SA" dirty="0"/>
              <a:t> لكن </a:t>
            </a:r>
            <a:r>
              <a:rPr lang="ar-SA" dirty="0" err="1"/>
              <a:t>ارادتها</a:t>
            </a:r>
            <a:r>
              <a:rPr lang="ar-SA" dirty="0"/>
              <a:t> تفرض على جميع </a:t>
            </a:r>
            <a:r>
              <a:rPr lang="ar-SA" dirty="0" err="1"/>
              <a:t>الافراد</a:t>
            </a:r>
            <a:r>
              <a:rPr lang="ar-SA" dirty="0"/>
              <a:t> وكافه المنظمات </a:t>
            </a:r>
            <a:r>
              <a:rPr lang="ar-SA" dirty="0" err="1"/>
              <a:t>الداخله</a:t>
            </a:r>
            <a:r>
              <a:rPr lang="ar-SA" dirty="0"/>
              <a:t> في نطاقها وفي حاله الصراع بين </a:t>
            </a:r>
            <a:r>
              <a:rPr lang="ar-SA" dirty="0" err="1"/>
              <a:t>الاشخاص</a:t>
            </a:r>
            <a:r>
              <a:rPr lang="ar-SA" dirty="0"/>
              <a:t> </a:t>
            </a:r>
            <a:r>
              <a:rPr lang="ar-SA" dirty="0" err="1"/>
              <a:t>او</a:t>
            </a:r>
            <a:r>
              <a:rPr lang="ar-SA" dirty="0"/>
              <a:t> المنظمات تكون هذه </a:t>
            </a:r>
            <a:r>
              <a:rPr lang="ar-SA" dirty="0" err="1"/>
              <a:t>الهيئه</a:t>
            </a:r>
            <a:r>
              <a:rPr lang="ar-SA" dirty="0"/>
              <a:t> صاحبه السيادة  </a:t>
            </a:r>
            <a:r>
              <a:rPr lang="ar-SA" dirty="0" err="1"/>
              <a:t>او</a:t>
            </a:r>
            <a:r>
              <a:rPr lang="ar-SA" dirty="0"/>
              <a:t> تلك </a:t>
            </a:r>
            <a:r>
              <a:rPr lang="ar-SA" dirty="0" err="1"/>
              <a:t>السلطه</a:t>
            </a:r>
            <a:r>
              <a:rPr lang="ar-SA" dirty="0"/>
              <a:t> </a:t>
            </a:r>
            <a:r>
              <a:rPr lang="ar-SA" dirty="0" err="1"/>
              <a:t>العامه</a:t>
            </a:r>
            <a:r>
              <a:rPr lang="ar-SA" dirty="0"/>
              <a:t> هي الحكم الذي يتدخل </a:t>
            </a:r>
            <a:r>
              <a:rPr lang="ar-SA" dirty="0" err="1"/>
              <a:t>لانهاء</a:t>
            </a:r>
            <a:r>
              <a:rPr lang="ar-SA" dirty="0"/>
              <a:t> حالة الصراع ومادامت السيادة مرادفة للقوة المطلقة النهائية غير المحدودة فليست هناك حدود قانونية لها على </a:t>
            </a:r>
            <a:r>
              <a:rPr lang="ar-SA" dirty="0" err="1"/>
              <a:t>ان</a:t>
            </a:r>
            <a:r>
              <a:rPr lang="ar-SA" dirty="0"/>
              <a:t> الدولة تمارس سيادتها </a:t>
            </a:r>
            <a:r>
              <a:rPr lang="ar-SA" dirty="0" err="1"/>
              <a:t>او</a:t>
            </a:r>
            <a:r>
              <a:rPr lang="ar-SA" dirty="0"/>
              <a:t> سلطتها </a:t>
            </a:r>
            <a:r>
              <a:rPr lang="ar-SA" dirty="0" err="1"/>
              <a:t>اما</a:t>
            </a:r>
            <a:r>
              <a:rPr lang="ar-SA" dirty="0"/>
              <a:t> من خلال القوة </a:t>
            </a:r>
            <a:r>
              <a:rPr lang="ar-SA" dirty="0" err="1"/>
              <a:t>او</a:t>
            </a:r>
            <a:r>
              <a:rPr lang="ar-SA" dirty="0"/>
              <a:t> </a:t>
            </a:r>
            <a:r>
              <a:rPr lang="ar-SA" dirty="0" err="1"/>
              <a:t>الاجماع</a:t>
            </a:r>
            <a:r>
              <a:rPr lang="ar-SA" dirty="0"/>
              <a:t> باستخدامها معا </a:t>
            </a:r>
            <a:r>
              <a:rPr lang="ar-SA" dirty="0" err="1"/>
              <a:t>اما</a:t>
            </a:r>
            <a:r>
              <a:rPr lang="ar-SA" dirty="0"/>
              <a:t> طبيعة ممارسه هذه </a:t>
            </a:r>
            <a:r>
              <a:rPr lang="ar-SA" dirty="0" err="1"/>
              <a:t>السلطله</a:t>
            </a:r>
            <a:r>
              <a:rPr lang="ar-SA" dirty="0"/>
              <a:t> فترجع </a:t>
            </a:r>
            <a:r>
              <a:rPr lang="ar-SA" dirty="0" err="1"/>
              <a:t>اساسا</a:t>
            </a:r>
            <a:r>
              <a:rPr lang="ar-SA" dirty="0"/>
              <a:t> </a:t>
            </a:r>
            <a:r>
              <a:rPr lang="ar-SA" dirty="0" err="1"/>
              <a:t>الى</a:t>
            </a:r>
            <a:r>
              <a:rPr lang="ar-SA" dirty="0"/>
              <a:t> بناء الدولة والنضج السياسي للشعب ففي الحكم المطلق </a:t>
            </a:r>
            <a:r>
              <a:rPr lang="ar-SA" dirty="0" err="1"/>
              <a:t>او</a:t>
            </a:r>
            <a:r>
              <a:rPr lang="ar-SA" dirty="0"/>
              <a:t> الاستبدادي تميل </a:t>
            </a:r>
            <a:r>
              <a:rPr lang="ar-SA" dirty="0" err="1"/>
              <a:t>الطبقه</a:t>
            </a:r>
            <a:r>
              <a:rPr lang="ar-SA" dirty="0"/>
              <a:t> </a:t>
            </a:r>
            <a:r>
              <a:rPr lang="ar-SA" dirty="0" err="1"/>
              <a:t>الحاكمه</a:t>
            </a:r>
            <a:r>
              <a:rPr lang="ar-SA" dirty="0"/>
              <a:t> </a:t>
            </a:r>
            <a:r>
              <a:rPr lang="ar-SA" dirty="0" err="1"/>
              <a:t>الى</a:t>
            </a:r>
            <a:r>
              <a:rPr lang="ar-SA" dirty="0"/>
              <a:t> استخدام القوة </a:t>
            </a:r>
            <a:r>
              <a:rPr lang="ar-SA" dirty="0" err="1"/>
              <a:t>لتاكيد</a:t>
            </a:r>
            <a:r>
              <a:rPr lang="ar-SA" dirty="0"/>
              <a:t> دورها. وهي قوة </a:t>
            </a:r>
            <a:r>
              <a:rPr lang="ar-SA" dirty="0" err="1"/>
              <a:t>لاتستمد</a:t>
            </a:r>
            <a:r>
              <a:rPr lang="ar-SA" dirty="0"/>
              <a:t> من </a:t>
            </a:r>
            <a:r>
              <a:rPr lang="ar-SA" dirty="0" err="1"/>
              <a:t>اجماع</a:t>
            </a:r>
            <a:r>
              <a:rPr lang="ar-SA" dirty="0"/>
              <a:t> الشعب </a:t>
            </a:r>
            <a:r>
              <a:rPr lang="ar-SA" dirty="0" err="1"/>
              <a:t>او</a:t>
            </a:r>
            <a:r>
              <a:rPr lang="ar-SA" dirty="0"/>
              <a:t> اتفاقه ولكن في الدولة الديمقراطية التي يتم فيها اختيار الطبقة الحاكمة بحرية عن طريق الشعب يضاعف دور القوة </a:t>
            </a:r>
            <a:r>
              <a:rPr lang="ar-SA" dirty="0" err="1"/>
              <a:t>الى</a:t>
            </a:r>
            <a:r>
              <a:rPr lang="ar-SA" dirty="0"/>
              <a:t> حد كبير. فالقانون في هذه الدولة هو الذي يعبر عن </a:t>
            </a:r>
            <a:r>
              <a:rPr lang="ar-SA" dirty="0" err="1"/>
              <a:t>الارادة</a:t>
            </a:r>
            <a:r>
              <a:rPr lang="ar-SA" dirty="0"/>
              <a:t> العامة للمجتمع ومن ثم فان الناس يمتثلون لهم طوعا.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3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2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خصائص السيادة: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تستند سيادة الجدولة </a:t>
            </a:r>
            <a:r>
              <a:rPr lang="ar-SA" dirty="0" err="1"/>
              <a:t>الى</a:t>
            </a:r>
            <a:r>
              <a:rPr lang="ar-SA" dirty="0"/>
              <a:t> مجموعه خصائص </a:t>
            </a:r>
            <a:r>
              <a:rPr lang="ar-SA" dirty="0" err="1"/>
              <a:t>اساسية</a:t>
            </a:r>
            <a:r>
              <a:rPr lang="ar-SA" dirty="0"/>
              <a:t> هي السيادة المطلقة والدائمة والعامة وغير القابلة </a:t>
            </a:r>
            <a:r>
              <a:rPr lang="ar-SA" dirty="0" err="1"/>
              <a:t>للتجزئة,وخصائصها</a:t>
            </a:r>
            <a:r>
              <a:rPr lang="ar-SA" dirty="0"/>
              <a:t> كما يلي: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8136904" cy="501811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ar-IQ" b="1" dirty="0" smtClean="0"/>
              <a:t>1- </a:t>
            </a:r>
            <a:r>
              <a:rPr lang="ar-SA" b="1" dirty="0" err="1" smtClean="0"/>
              <a:t>ان</a:t>
            </a:r>
            <a:r>
              <a:rPr lang="ar-SA" b="1" dirty="0" smtClean="0"/>
              <a:t> </a:t>
            </a:r>
            <a:r>
              <a:rPr lang="ar-SA" b="1" dirty="0"/>
              <a:t>السيادة في الدولة كما تناولتها وجه النظر القانونية هي سيادة مطلقه فهي </a:t>
            </a:r>
            <a:r>
              <a:rPr lang="ar-SA" b="1" dirty="0" err="1"/>
              <a:t>لاتحدها</a:t>
            </a:r>
            <a:r>
              <a:rPr lang="ar-SA" b="1" dirty="0"/>
              <a:t> حدود </a:t>
            </a:r>
            <a:r>
              <a:rPr lang="ar-SA" b="1" dirty="0" err="1"/>
              <a:t>ولاتوجد</a:t>
            </a:r>
            <a:r>
              <a:rPr lang="ar-SA" b="1" dirty="0"/>
              <a:t> في </a:t>
            </a:r>
            <a:r>
              <a:rPr lang="ar-SA" b="1" dirty="0" err="1"/>
              <a:t>الدوله</a:t>
            </a:r>
            <a:r>
              <a:rPr lang="ar-SA" b="1" dirty="0"/>
              <a:t> قوة تعلو عليها </a:t>
            </a:r>
            <a:r>
              <a:rPr lang="ar-SA" b="1" dirty="0" err="1"/>
              <a:t>اي</a:t>
            </a:r>
            <a:r>
              <a:rPr lang="ar-SA" b="1" dirty="0"/>
              <a:t> تعلو على القوة ذات السيادة.</a:t>
            </a:r>
            <a:endParaRPr lang="en-US" b="1" dirty="0"/>
          </a:p>
          <a:p>
            <a:pPr lvl="0"/>
            <a:r>
              <a:rPr lang="ar-IQ" b="1" dirty="0" smtClean="0"/>
              <a:t>2-  </a:t>
            </a:r>
            <a:r>
              <a:rPr lang="ar-SA" b="1" dirty="0" smtClean="0"/>
              <a:t>الحكومات </a:t>
            </a:r>
            <a:r>
              <a:rPr lang="ar-SA" b="1" dirty="0"/>
              <a:t>تعاقب لكن الدولة باقيه فالدولة تتميز بالدوام واي تغير </a:t>
            </a:r>
            <a:r>
              <a:rPr lang="ar-SA" b="1" dirty="0" err="1"/>
              <a:t>بالحكومه</a:t>
            </a:r>
            <a:r>
              <a:rPr lang="ar-SA" b="1" dirty="0"/>
              <a:t> </a:t>
            </a:r>
            <a:r>
              <a:rPr lang="ar-SA" b="1" dirty="0" err="1"/>
              <a:t>لايعني</a:t>
            </a:r>
            <a:r>
              <a:rPr lang="ar-SA" b="1" dirty="0"/>
              <a:t> </a:t>
            </a:r>
            <a:r>
              <a:rPr lang="ar-SA" b="1" dirty="0" err="1"/>
              <a:t>اخلالا</a:t>
            </a:r>
            <a:r>
              <a:rPr lang="ar-SA" b="1" dirty="0"/>
              <a:t> باستمرار سياده الدولة بل ذلك يضاعف سيادتها وهذه المسألة تتخطى </a:t>
            </a:r>
            <a:r>
              <a:rPr lang="ar-SA" b="1" dirty="0" err="1"/>
              <a:t>الاشخاص</a:t>
            </a:r>
            <a:r>
              <a:rPr lang="ar-SA" b="1" dirty="0"/>
              <a:t> من حيث بقاؤهم </a:t>
            </a:r>
            <a:r>
              <a:rPr lang="ar-SA" b="1" dirty="0" err="1"/>
              <a:t>او</a:t>
            </a:r>
            <a:r>
              <a:rPr lang="ar-SA" b="1" dirty="0"/>
              <a:t> زوالهم.</a:t>
            </a:r>
            <a:endParaRPr lang="en-US" b="1" dirty="0"/>
          </a:p>
          <a:p>
            <a:pPr lvl="0"/>
            <a:r>
              <a:rPr lang="ar-IQ" b="1" dirty="0" smtClean="0"/>
              <a:t>3- </a:t>
            </a:r>
            <a:r>
              <a:rPr lang="ar-SA" b="1" dirty="0" smtClean="0"/>
              <a:t>سيادة </a:t>
            </a:r>
            <a:r>
              <a:rPr lang="ar-SA" b="1" dirty="0"/>
              <a:t>الدولة عامه وشامله والمقصود بذلك </a:t>
            </a:r>
            <a:r>
              <a:rPr lang="ar-SA" b="1" dirty="0" err="1"/>
              <a:t>انها</a:t>
            </a:r>
            <a:r>
              <a:rPr lang="ar-SA" b="1" dirty="0"/>
              <a:t> تنسحب على كل </a:t>
            </a:r>
            <a:r>
              <a:rPr lang="ar-SA" b="1" dirty="0" err="1"/>
              <a:t>الافراد</a:t>
            </a:r>
            <a:r>
              <a:rPr lang="ar-SA" b="1" dirty="0"/>
              <a:t> والهيئات والمنظمات الداخلة في نطاق الدولة كافة.</a:t>
            </a:r>
            <a:endParaRPr lang="en-US" b="1" dirty="0"/>
          </a:p>
          <a:p>
            <a:pPr lvl="0"/>
            <a:r>
              <a:rPr lang="ar-IQ" b="1" dirty="0" smtClean="0"/>
              <a:t>4- </a:t>
            </a:r>
            <a:r>
              <a:rPr lang="ar-SA" b="1" dirty="0" smtClean="0"/>
              <a:t>السيادة </a:t>
            </a:r>
            <a:r>
              <a:rPr lang="ar-SA" b="1" dirty="0"/>
              <a:t>هي خاصيه ملازمة لوجود الدولة ومن ثم اغترابها ومعناه عدم وجود الدولة.</a:t>
            </a:r>
            <a:endParaRPr lang="en-US" b="1" dirty="0"/>
          </a:p>
          <a:p>
            <a:pPr lvl="0"/>
            <a:r>
              <a:rPr lang="ar-IQ" b="1" dirty="0" smtClean="0"/>
              <a:t>5- </a:t>
            </a:r>
            <a:r>
              <a:rPr lang="ar-SA" b="1" dirty="0" err="1" smtClean="0"/>
              <a:t>ان</a:t>
            </a:r>
            <a:r>
              <a:rPr lang="ar-SA" b="1" dirty="0" smtClean="0"/>
              <a:t> </a:t>
            </a:r>
            <a:r>
              <a:rPr lang="ar-SA" b="1" dirty="0"/>
              <a:t>سياده الدولة </a:t>
            </a:r>
            <a:r>
              <a:rPr lang="ar-SA" b="1" dirty="0" err="1"/>
              <a:t>لاتقبل</a:t>
            </a:r>
            <a:r>
              <a:rPr lang="ar-SA" b="1" dirty="0"/>
              <a:t> التقسيم </a:t>
            </a:r>
            <a:r>
              <a:rPr lang="ar-SA" b="1" dirty="0" err="1"/>
              <a:t>او</a:t>
            </a:r>
            <a:r>
              <a:rPr lang="ar-SA" b="1" dirty="0"/>
              <a:t> التجزئة ومعنى ذلك بعباره </a:t>
            </a:r>
            <a:r>
              <a:rPr lang="ar-SA" b="1" dirty="0" err="1"/>
              <a:t>اخرى</a:t>
            </a:r>
            <a:r>
              <a:rPr lang="ar-SA" b="1" dirty="0"/>
              <a:t> انه في دوله واحدة ليس هناك مجال سوى لسلطه واحدة </a:t>
            </a:r>
            <a:r>
              <a:rPr lang="ar-SA" b="1" dirty="0" err="1"/>
              <a:t>ايا</a:t>
            </a:r>
            <a:r>
              <a:rPr lang="ar-SA" b="1" dirty="0"/>
              <a:t> كان شكل التنظيم الدستوري </a:t>
            </a:r>
            <a:r>
              <a:rPr lang="ar-SA" b="1" dirty="0" err="1"/>
              <a:t>او</a:t>
            </a:r>
            <a:r>
              <a:rPr lang="ar-SA" b="1" dirty="0"/>
              <a:t> </a:t>
            </a:r>
            <a:r>
              <a:rPr lang="ar-SA" b="1" dirty="0" err="1"/>
              <a:t>الاداري</a:t>
            </a:r>
            <a:r>
              <a:rPr lang="ar-SA" b="1" dirty="0"/>
              <a:t> للدولة.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3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تصنيفات السيادة:</a:t>
            </a:r>
            <a:endParaRPr lang="en-US" dirty="0"/>
          </a:p>
          <a:p>
            <a:r>
              <a:rPr lang="ar-SA" dirty="0"/>
              <a:t>تصنف السيادة </a:t>
            </a:r>
            <a:r>
              <a:rPr lang="ar-SA" dirty="0" err="1"/>
              <a:t>الى</a:t>
            </a:r>
            <a:r>
              <a:rPr lang="ar-SA" dirty="0"/>
              <a:t> نوعين:</a:t>
            </a:r>
            <a:endParaRPr lang="en-US" dirty="0"/>
          </a:p>
          <a:p>
            <a:pPr lvl="0"/>
            <a:r>
              <a:rPr lang="ar-SA" dirty="0" err="1"/>
              <a:t>السياده</a:t>
            </a:r>
            <a:r>
              <a:rPr lang="ar-SA" dirty="0"/>
              <a:t> القانونية والتي نعني بها في ضوء القانون الرسمي للدولة انه يوجد شخص </a:t>
            </a:r>
            <a:r>
              <a:rPr lang="ar-SA" dirty="0" err="1"/>
              <a:t>او</a:t>
            </a:r>
            <a:r>
              <a:rPr lang="ar-SA" dirty="0"/>
              <a:t> مجموعه </a:t>
            </a:r>
            <a:r>
              <a:rPr lang="ar-SA" dirty="0" err="1"/>
              <a:t>اشخاص</a:t>
            </a:r>
            <a:r>
              <a:rPr lang="ar-SA" dirty="0"/>
              <a:t> يمتلكون </a:t>
            </a:r>
            <a:r>
              <a:rPr lang="ar-SA" dirty="0" err="1"/>
              <a:t>السلطه</a:t>
            </a:r>
            <a:r>
              <a:rPr lang="ar-SA" dirty="0"/>
              <a:t> العليا التي تمكنهم من </a:t>
            </a:r>
            <a:r>
              <a:rPr lang="ar-SA" dirty="0" err="1"/>
              <a:t>اصدار</a:t>
            </a:r>
            <a:r>
              <a:rPr lang="ar-SA" dirty="0"/>
              <a:t> </a:t>
            </a:r>
            <a:r>
              <a:rPr lang="ar-SA" dirty="0" err="1"/>
              <a:t>الاوامر</a:t>
            </a:r>
            <a:r>
              <a:rPr lang="ar-SA" dirty="0"/>
              <a:t> وتنفيذ القوانين هؤلاء هم </a:t>
            </a:r>
            <a:r>
              <a:rPr lang="ar-SA" dirty="0" err="1"/>
              <a:t>اصحاب</a:t>
            </a:r>
            <a:r>
              <a:rPr lang="ar-SA" dirty="0"/>
              <a:t> </a:t>
            </a:r>
            <a:r>
              <a:rPr lang="ar-SA" dirty="0" err="1"/>
              <a:t>السياده</a:t>
            </a:r>
            <a:r>
              <a:rPr lang="ar-SA" dirty="0"/>
              <a:t> </a:t>
            </a:r>
            <a:r>
              <a:rPr lang="ar-SA" dirty="0" err="1"/>
              <a:t>القانونية,وعلى</a:t>
            </a:r>
            <a:r>
              <a:rPr lang="ar-SA" dirty="0"/>
              <a:t> </a:t>
            </a:r>
            <a:r>
              <a:rPr lang="ar-SA" dirty="0" err="1"/>
              <a:t>الافراد</a:t>
            </a:r>
            <a:r>
              <a:rPr lang="ar-SA" dirty="0"/>
              <a:t> كافة </a:t>
            </a:r>
            <a:r>
              <a:rPr lang="ar-SA" dirty="0" err="1"/>
              <a:t>ان</a:t>
            </a:r>
            <a:r>
              <a:rPr lang="ar-SA" dirty="0"/>
              <a:t> يطيعوا بحيث </a:t>
            </a:r>
            <a:r>
              <a:rPr lang="ar-SA" dirty="0" err="1"/>
              <a:t>ان</a:t>
            </a:r>
            <a:r>
              <a:rPr lang="ar-SA" dirty="0"/>
              <a:t> </a:t>
            </a:r>
            <a:r>
              <a:rPr lang="ar-SA" dirty="0" err="1"/>
              <a:t>اي</a:t>
            </a:r>
            <a:r>
              <a:rPr lang="ar-SA" dirty="0"/>
              <a:t> انتهاك لها </a:t>
            </a:r>
            <a:r>
              <a:rPr lang="ar-SA" dirty="0" err="1"/>
              <a:t>او</a:t>
            </a:r>
            <a:r>
              <a:rPr lang="ar-SA" dirty="0"/>
              <a:t> خروج عليها يترتب عليها العقاب.</a:t>
            </a:r>
            <a:endParaRPr lang="en-US" dirty="0"/>
          </a:p>
          <a:p>
            <a:r>
              <a:rPr lang="ar-SA" dirty="0"/>
              <a:t>السيادة السياسية, ونعني بها </a:t>
            </a:r>
            <a:r>
              <a:rPr lang="ar-SA" dirty="0" err="1"/>
              <a:t>اولئك</a:t>
            </a:r>
            <a:r>
              <a:rPr lang="ar-SA" dirty="0"/>
              <a:t> </a:t>
            </a:r>
            <a:r>
              <a:rPr lang="ar-SA" dirty="0" err="1"/>
              <a:t>الاشخاص</a:t>
            </a:r>
            <a:r>
              <a:rPr lang="ar-SA" dirty="0"/>
              <a:t> الذين لديهم حق الانتخاب والتصويت </a:t>
            </a:r>
            <a:r>
              <a:rPr lang="ar-SA" dirty="0" err="1"/>
              <a:t>او</a:t>
            </a:r>
            <a:r>
              <a:rPr lang="ar-SA" dirty="0"/>
              <a:t> هي </a:t>
            </a:r>
            <a:r>
              <a:rPr lang="ar-SA" dirty="0" err="1"/>
              <a:t>القاعده</a:t>
            </a:r>
            <a:r>
              <a:rPr lang="ar-SA" dirty="0"/>
              <a:t> </a:t>
            </a:r>
            <a:r>
              <a:rPr lang="ar-SA" dirty="0" err="1"/>
              <a:t>الشعبيه</a:t>
            </a:r>
            <a:r>
              <a:rPr lang="ar-SA" dirty="0"/>
              <a:t> التي يتم </a:t>
            </a:r>
            <a:r>
              <a:rPr lang="ar-SA" dirty="0" err="1"/>
              <a:t>بواستطها</a:t>
            </a:r>
            <a:r>
              <a:rPr lang="ar-SA" dirty="0"/>
              <a:t> اختيار </a:t>
            </a:r>
            <a:r>
              <a:rPr lang="ar-SA" dirty="0" err="1"/>
              <a:t>اصحاب</a:t>
            </a:r>
            <a:r>
              <a:rPr lang="ar-SA" dirty="0"/>
              <a:t> </a:t>
            </a:r>
            <a:r>
              <a:rPr lang="ar-SA" dirty="0" err="1"/>
              <a:t>السياده</a:t>
            </a:r>
            <a:r>
              <a:rPr lang="ar-SA"/>
              <a:t> القانونية.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5701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عرض على الشاشة (3:4)‏</PresentationFormat>
  <Paragraphs>12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 الدولة والسيادة</vt:lpstr>
      <vt:lpstr>عرض تقديمي في PowerPoint</vt:lpstr>
      <vt:lpstr>خصائص السيادة: تستند سيادة الجدولة الى مجموعه خصائص اساسية هي السيادة المطلقة والدائمة والعامة وغير القابلة للتجزئة,وخصائصها كما يلي: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الدولة والسيادة</dc:title>
  <dc:creator>pc</dc:creator>
  <cp:lastModifiedBy>pc</cp:lastModifiedBy>
  <cp:revision>1</cp:revision>
  <dcterms:created xsi:type="dcterms:W3CDTF">2019-03-18T10:23:22Z</dcterms:created>
  <dcterms:modified xsi:type="dcterms:W3CDTF">2019-03-18T10:29:36Z</dcterms:modified>
</cp:coreProperties>
</file>