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4F2AE-8448-FC44-B469-ED6B398AD4C6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50773-6128-A540-92E7-AE02DC1CC7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73231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8D87A-F527-F041-8204-B8FC77639451}" type="datetimeFigureOut">
              <a:rPr lang="en-US" smtClean="0"/>
              <a:t>3/17/19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EADF4F-8237-4D41-9EAE-D91E5ECCCB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70387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5EE09-D3E2-D74C-984B-E19AC3559990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118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E72ED-9D5F-7349-920C-8A158311E5B3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662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BE463-66BA-F541-857C-BE65C28FAEEA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22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C799C-0F45-FF41-A2EB-A49E7C3C6327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025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984CD-5159-2243-804C-2F405B1ACD88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18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70CA-D5CD-6E41-B2CD-EA6265115B42}" type="datetime1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9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2366E-7139-DD48-96CD-481EA39F8663}" type="datetime1">
              <a:rPr lang="en-US" smtClean="0"/>
              <a:t>3/17/19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09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ADCC7-6D10-4A48-8D19-154B3BEB221C}" type="datetime1">
              <a:rPr lang="en-US" smtClean="0"/>
              <a:t>3/17/19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54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0392-A428-9F45-95BE-27346C023A0F}" type="datetime1">
              <a:rPr lang="en-US" smtClean="0"/>
              <a:t>3/17/19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282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F077D-8D2B-974C-A117-A64EB609AFAD}" type="datetime1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24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34D63-2001-A542-96BB-FC1761562284}" type="datetime1">
              <a:rPr lang="en-US" smtClean="0"/>
              <a:t>3/17/19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44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3B83B-2D8F-A24B-AB52-09088C89F6BD}" type="datetime1">
              <a:rPr lang="en-US" smtClean="0"/>
              <a:t>3/17/19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5AD1C-A32C-0145-AA63-F17061E370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601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1099" y="266558"/>
            <a:ext cx="8732461" cy="925115"/>
          </a:xfrm>
        </p:spPr>
        <p:txBody>
          <a:bodyPr>
            <a:normAutofit/>
          </a:bodyPr>
          <a:lstStyle/>
          <a:p>
            <a:r>
              <a:rPr lang="en-US" b="1" i="1" u="sng" dirty="0" smtClean="0"/>
              <a:t>Sources of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099" y="1458231"/>
            <a:ext cx="8842205" cy="517437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1</a:t>
            </a:r>
            <a:r>
              <a:rPr lang="en-US" dirty="0">
                <a:solidFill>
                  <a:schemeClr val="tx1"/>
                </a:solidFill>
              </a:rPr>
              <a:t>- Historical sources: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These are the previous religious laws that </a:t>
            </a:r>
            <a:r>
              <a:rPr lang="en-US" dirty="0" smtClean="0">
                <a:solidFill>
                  <a:schemeClr val="tx1"/>
                </a:solidFill>
              </a:rPr>
              <a:t>the lawmaker </a:t>
            </a:r>
            <a:r>
              <a:rPr lang="en-US" dirty="0">
                <a:solidFill>
                  <a:schemeClr val="tx1"/>
                </a:solidFill>
              </a:rPr>
              <a:t>took </a:t>
            </a:r>
            <a:r>
              <a:rPr lang="en-US" dirty="0" smtClean="0">
                <a:solidFill>
                  <a:schemeClr val="tx1"/>
                </a:solidFill>
              </a:rPr>
              <a:t>into consideration </a:t>
            </a:r>
            <a:r>
              <a:rPr lang="en-US" dirty="0">
                <a:solidFill>
                  <a:schemeClr val="tx1"/>
                </a:solidFill>
              </a:rPr>
              <a:t>or influenced the law making process, such as </a:t>
            </a:r>
            <a:r>
              <a:rPr lang="en-US" dirty="0" smtClean="0">
                <a:solidFill>
                  <a:schemeClr val="tx1"/>
                </a:solidFill>
              </a:rPr>
              <a:t>the role </a:t>
            </a:r>
            <a:r>
              <a:rPr lang="en-US" dirty="0">
                <a:solidFill>
                  <a:schemeClr val="tx1"/>
                </a:solidFill>
              </a:rPr>
              <a:t>of Islamic jurisprudence in many </a:t>
            </a:r>
            <a:r>
              <a:rPr lang="en-US">
                <a:solidFill>
                  <a:schemeClr val="tx1"/>
                </a:solidFill>
              </a:rPr>
              <a:t>Arab </a:t>
            </a:r>
            <a:r>
              <a:rPr lang="en-US" smtClean="0">
                <a:solidFill>
                  <a:schemeClr val="tx1"/>
                </a:solidFill>
              </a:rPr>
              <a:t>countries </a:t>
            </a:r>
            <a:r>
              <a:rPr lang="en-US" dirty="0">
                <a:solidFill>
                  <a:schemeClr val="tx1"/>
                </a:solidFill>
              </a:rPr>
              <a:t>laws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87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i="1" u="sng" dirty="0" smtClean="0"/>
              <a:t>Sources of Law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- Interpretive sources:</a:t>
            </a:r>
          </a:p>
          <a:p>
            <a:pPr marL="0" indent="0">
              <a:buNone/>
            </a:pPr>
            <a:r>
              <a:rPr lang="en-US" dirty="0"/>
              <a:t>These are the references that are to be consulted in case </a:t>
            </a:r>
            <a:r>
              <a:rPr lang="en-US" dirty="0" smtClean="0"/>
              <a:t>of ambiguity </a:t>
            </a:r>
            <a:r>
              <a:rPr lang="en-US" dirty="0"/>
              <a:t>in the legal text, such as the judiciary </a:t>
            </a:r>
            <a:r>
              <a:rPr lang="en-US" dirty="0" smtClean="0"/>
              <a:t>and Jurisprudence.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80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3- Objective sources:</a:t>
            </a:r>
          </a:p>
          <a:p>
            <a:pPr marL="0" indent="0">
              <a:buNone/>
            </a:pPr>
            <a:r>
              <a:rPr lang="en-US" dirty="0" smtClean="0"/>
              <a:t>These are the political, economical and cultural circumstances which led the lawmaker to adopt a particular legal rule.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10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/>
              <a:t>Sources of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4- The formal sources of law:</a:t>
            </a:r>
          </a:p>
          <a:p>
            <a:pPr marL="0" indent="0">
              <a:buNone/>
            </a:pPr>
            <a:r>
              <a:rPr lang="en-US" dirty="0" smtClean="0"/>
              <a:t>These are the cause “causality theory‟ of establishing the law in its obligatory form, such as legislation, Islamic Sharia rules and customs: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Introduction to Law 2\ Grade 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5AD1C-A32C-0145-AA63-F17061E370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71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171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Sources of Law</vt:lpstr>
      <vt:lpstr>Sources of Law</vt:lpstr>
      <vt:lpstr>Sources of Law</vt:lpstr>
      <vt:lpstr>Sources of Law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Law</dc:title>
  <dc:creator>Samir Raheem</dc:creator>
  <cp:lastModifiedBy>Samir Raheem</cp:lastModifiedBy>
  <cp:revision>3</cp:revision>
  <dcterms:created xsi:type="dcterms:W3CDTF">2019-03-17T20:00:06Z</dcterms:created>
  <dcterms:modified xsi:type="dcterms:W3CDTF">2019-03-17T20:35:48Z</dcterms:modified>
</cp:coreProperties>
</file>